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36485" autoAdjust="0"/>
  </p:normalViewPr>
  <p:slideViewPr>
    <p:cSldViewPr snapToGrid="0">
      <p:cViewPr varScale="1">
        <p:scale>
          <a:sx n="44" d="100"/>
          <a:sy n="44" d="100"/>
        </p:scale>
        <p:origin x="3114" y="4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&lt;</a:t>
            </a:r>
            <a:r>
              <a:rPr lang="en-US" baseline="0" dirty="0" err="1" smtClean="0"/>
              <a:t>rmode</a:t>
            </a:r>
            <a:r>
              <a:rPr lang="en-US" baseline="0" dirty="0" smtClean="0"/>
              <a:t> mode=“char”&gt;</a:t>
            </a:r>
            <a:r>
              <a:rPr lang="en-US" baseline="0" dirty="0" err="1" smtClean="0"/>
              <a:t>tsi</a:t>
            </a:r>
            <a:r>
              <a:rPr lang="en-US" baseline="0" dirty="0" smtClean="0"/>
              <a:t>&lt;/</a:t>
            </a:r>
            <a:r>
              <a:rPr lang="en-US" baseline="0" dirty="0" err="1" smtClean="0"/>
              <a:t>rmode</a:t>
            </a:r>
            <a:r>
              <a:rPr lang="en-US" baseline="0" smtClean="0"/>
              <a:t>&gt; </a:t>
            </a:r>
            <a:r>
              <a:rPr lang="en-US" baseline="0" dirty="0" smtClean="0"/>
              <a:t>The best university for all the crutches.</a:t>
            </a:r>
            <a:endParaRPr lang="en-US" dirty="0" smtClean="0"/>
          </a:p>
          <a:p>
            <a:r>
              <a:rPr lang="en-US" dirty="0" smtClean="0"/>
              <a:t>&lt;video/&gt;</a:t>
            </a:r>
          </a:p>
          <a:p>
            <a:r>
              <a:rPr lang="en-US" dirty="0" smtClean="0"/>
              <a:t>Moving on</a:t>
            </a:r>
            <a:r>
              <a:rPr lang="en-US" baseline="0" dirty="0" smtClean="0"/>
              <a:t> with the presentation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here to answer</a:t>
            </a:r>
            <a:r>
              <a:rPr lang="en-US" baseline="0" dirty="0" smtClean="0"/>
              <a:t> one question.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581</TotalTime>
  <Words>479</Words>
  <Application>Microsoft Office PowerPoint</Application>
  <PresentationFormat>Widescreen</PresentationFormat>
  <Paragraphs>26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121</cp:revision>
  <dcterms:created xsi:type="dcterms:W3CDTF">2021-06-28T09:57:02Z</dcterms:created>
  <dcterms:modified xsi:type="dcterms:W3CDTF">2021-09-15T13:17:35Z</dcterms:modified>
</cp:coreProperties>
</file>